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0" autoAdjust="0"/>
    <p:restoredTop sz="94660"/>
  </p:normalViewPr>
  <p:slideViewPr>
    <p:cSldViewPr snapToGrid="0">
      <p:cViewPr varScale="1">
        <p:scale>
          <a:sx n="95" d="100"/>
          <a:sy n="95" d="100"/>
        </p:scale>
        <p:origin x="-102" y="-3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0E049D-F617-4129-A12B-873CA7358DD1}" type="datetimeFigureOut">
              <a:rPr kumimoji="1" lang="ja-JP" altLang="en-US" smtClean="0"/>
              <a:pPr/>
              <a:t>2024/1/17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182125-1A7D-4161-B30D-B33CBCA83B4B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6781291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xmlns="" id="{1B296A95-2E1B-4360-9AA9-5FB946991B2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025900" y="9723438"/>
            <a:ext cx="3078163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677" tIns="47338" rIns="94677" bIns="47338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3D868E6-4A08-4F2B-AE93-0A8467D88D89}" type="slidenum">
              <a:rPr kumimoji="0" lang="en-US" altLang="ja-JP"/>
              <a:pPr algn="r" eaLnBrk="1" hangingPunct="1">
                <a:spcBef>
                  <a:spcPct val="0"/>
                </a:spcBef>
              </a:pPr>
              <a:t>1</a:t>
            </a:fld>
            <a:endParaRPr kumimoji="0" lang="en-US" altLang="ja-JP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xmlns="" id="{32C80F63-7685-498D-B8C7-022582EAF1A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42875" y="768350"/>
            <a:ext cx="6819900" cy="3836988"/>
          </a:xfrm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xmlns="" id="{2FEC4232-B620-4260-B387-8EDE9635CB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664B4EE1-9211-46E4-9D5F-EE19AD0E12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xmlns="" id="{97FD8DAC-A5F7-4BB3-89C6-21E99AC345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xmlns="" id="{6E97F3B5-EADC-4F58-BDFA-2BA38874E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B1AEA-FE8C-4B6D-900C-024687483998}" type="datetimeFigureOut">
              <a:rPr kumimoji="1" lang="ja-JP" altLang="en-US" smtClean="0"/>
              <a:pPr/>
              <a:t>2024/1/17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xmlns="" id="{784D673F-5A59-42B0-BF53-8692C9AEA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xmlns="" id="{D4B9A173-B516-4915-AA80-6173BB797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E212A-29AD-4EC4-AA02-7368F1B5C43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1329998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780A8D03-A8D7-4C06-AE96-68680C3B6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xmlns="" id="{08BA8CD5-5BFA-42CC-8CF7-AF047A6AE0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xmlns="" id="{60EB2BCF-444C-4867-BEB3-4643639AB6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B1AEA-FE8C-4B6D-900C-024687483998}" type="datetimeFigureOut">
              <a:rPr kumimoji="1" lang="ja-JP" altLang="en-US" smtClean="0"/>
              <a:pPr/>
              <a:t>2024/1/17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xmlns="" id="{6AD25F84-7601-4878-9C63-EF840D33D2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xmlns="" id="{0C434863-F881-4044-9E65-5DCEE5406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E212A-29AD-4EC4-AA02-7368F1B5C43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14242437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xmlns="" id="{89BE98C5-7898-4EEB-86BF-237299EAC4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xmlns="" id="{B1A54EE7-C78D-427E-B6A0-BAB0DC147F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xmlns="" id="{20F425D4-EECF-4D93-9BBB-7180A3D30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B1AEA-FE8C-4B6D-900C-024687483998}" type="datetimeFigureOut">
              <a:rPr kumimoji="1" lang="ja-JP" altLang="en-US" smtClean="0"/>
              <a:pPr/>
              <a:t>2024/1/17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xmlns="" id="{7086835E-1449-4C12-B963-E90DC595D9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xmlns="" id="{83AB3E5B-7E46-446A-83E2-0191F0DB3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E212A-29AD-4EC4-AA02-7368F1B5C43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1747269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445CEA02-26BB-4585-9055-915BD294C8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xmlns="" id="{0DEF9B02-D7ED-4F63-87D3-491CAF3F41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xmlns="" id="{EF08E538-7919-4C13-BDFD-13C2E1055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B1AEA-FE8C-4B6D-900C-024687483998}" type="datetimeFigureOut">
              <a:rPr kumimoji="1" lang="ja-JP" altLang="en-US" smtClean="0"/>
              <a:pPr/>
              <a:t>2024/1/17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xmlns="" id="{74A6D34E-69DD-44D2-BE4D-DEAEC5B5BF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xmlns="" id="{B164482F-8DE2-4F96-B514-691381C85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E212A-29AD-4EC4-AA02-7368F1B5C43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4063381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79FFEF62-D760-4AEF-BD73-18CAA10617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xmlns="" id="{CC7FF545-7CB7-47E4-B17D-EF82C6A5A2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xmlns="" id="{D9646270-2DDA-4A77-91B3-A8DF0C68F0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B1AEA-FE8C-4B6D-900C-024687483998}" type="datetimeFigureOut">
              <a:rPr kumimoji="1" lang="ja-JP" altLang="en-US" smtClean="0"/>
              <a:pPr/>
              <a:t>2024/1/17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xmlns="" id="{82D5811F-1836-4A6E-8939-7686D3125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xmlns="" id="{FD259DD0-0C60-489B-8C57-A29CB54E8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E212A-29AD-4EC4-AA02-7368F1B5C43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1790538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E9B7363B-EC20-4758-8FC0-CB4A1CAAA0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xmlns="" id="{C83BF95E-6220-49F4-94A7-897E2869AC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xmlns="" id="{ADC4EF7C-FF8A-4819-9E99-D7B8527D5E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xmlns="" id="{2911B137-D1E1-4EF2-86E0-7CC211AFF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B1AEA-FE8C-4B6D-900C-024687483998}" type="datetimeFigureOut">
              <a:rPr kumimoji="1" lang="ja-JP" altLang="en-US" smtClean="0"/>
              <a:pPr/>
              <a:t>2024/1/17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xmlns="" id="{7D73ED7D-62A9-4BCA-8D3C-531054AD79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xmlns="" id="{0FB8F158-53AD-48B8-BA00-2033D1512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E212A-29AD-4EC4-AA02-7368F1B5C43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75956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37C6A491-6C2C-49EB-B50F-2349E6673A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xmlns="" id="{66AFB132-4FE7-44B8-B5F3-A1F795F1D9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xmlns="" id="{C60FADA0-71EE-4781-BD7B-671BF55C9F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xmlns="" id="{C6A42067-8FCE-4EE7-874A-8E965C87BE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xmlns="" id="{DE9E05B4-69E8-4A92-BFF2-5783BF9F4A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xmlns="" id="{600D92F0-7648-4558-9953-D466E11BE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B1AEA-FE8C-4B6D-900C-024687483998}" type="datetimeFigureOut">
              <a:rPr kumimoji="1" lang="ja-JP" altLang="en-US" smtClean="0"/>
              <a:pPr/>
              <a:t>2024/1/17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xmlns="" id="{6A925C3A-D5BB-4222-9111-A0262336F0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xmlns="" id="{8553C995-A142-4684-B177-0F1F5C5F8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E212A-29AD-4EC4-AA02-7368F1B5C43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785375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490CC537-4B5B-49B5-A7CE-4004805784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xmlns="" id="{77E238ED-9AA1-42A0-9232-D36371F06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B1AEA-FE8C-4B6D-900C-024687483998}" type="datetimeFigureOut">
              <a:rPr kumimoji="1" lang="ja-JP" altLang="en-US" smtClean="0"/>
              <a:pPr/>
              <a:t>2024/1/17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xmlns="" id="{872FCF41-B777-4E76-9B58-A0CBEAFFA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xmlns="" id="{659675FD-13F9-4FDD-A2F2-C6B66AF20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E212A-29AD-4EC4-AA02-7368F1B5C43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656745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xmlns="" id="{D1191FB8-DDFB-4076-BEED-ADD40D548E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B1AEA-FE8C-4B6D-900C-024687483998}" type="datetimeFigureOut">
              <a:rPr kumimoji="1" lang="ja-JP" altLang="en-US" smtClean="0"/>
              <a:pPr/>
              <a:t>2024/1/17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xmlns="" id="{6C4A3FF7-533D-4953-A555-27CD43C34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xmlns="" id="{AEA2A57E-7D91-444A-AE43-0F55DC9C1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E212A-29AD-4EC4-AA02-7368F1B5C43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790743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8D1F3299-87BE-4D6B-A2E0-7655E38EB4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xmlns="" id="{43E800B6-B8EB-4242-BB1A-2EC373670D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xmlns="" id="{ABB0FE5E-3512-418B-BA80-E9610B7CCC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xmlns="" id="{D80BF50B-F786-4620-ABCC-1F98A6F64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B1AEA-FE8C-4B6D-900C-024687483998}" type="datetimeFigureOut">
              <a:rPr kumimoji="1" lang="ja-JP" altLang="en-US" smtClean="0"/>
              <a:pPr/>
              <a:t>2024/1/17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xmlns="" id="{76384F3D-06B7-46C5-BA17-9A767C6ED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xmlns="" id="{1953B584-93F7-4EF5-B5D0-99154EF075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E212A-29AD-4EC4-AA02-7368F1B5C43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641365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7945A2CF-7AC9-42BF-B03D-26597DD19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xmlns="" id="{8B5F927B-A3BE-492E-BFBF-77CACBD14A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xmlns="" id="{29FF0BBA-EF5D-45A3-8DA4-795AEFF4A5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xmlns="" id="{5CFEDEE4-3573-490E-BB83-DCC0FE285C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B1AEA-FE8C-4B6D-900C-024687483998}" type="datetimeFigureOut">
              <a:rPr kumimoji="1" lang="ja-JP" altLang="en-US" smtClean="0"/>
              <a:pPr/>
              <a:t>2024/1/17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xmlns="" id="{022302DB-E08B-460E-A35F-2BABFD70A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xmlns="" id="{6C2E36CC-E5F2-4CB9-8433-539356E9B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E212A-29AD-4EC4-AA02-7368F1B5C43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1915511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xmlns="" id="{2BBD7AC0-AC21-456A-8BEA-3EBAC7973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xmlns="" id="{116A20FC-53B7-4CE9-BCB8-D662B0D282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xmlns="" id="{B5DD84C0-E635-44AA-A38A-FE75734E49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4B1AEA-FE8C-4B6D-900C-024687483998}" type="datetimeFigureOut">
              <a:rPr kumimoji="1" lang="ja-JP" altLang="en-US" smtClean="0"/>
              <a:pPr/>
              <a:t>2024/1/17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xmlns="" id="{8FB38842-C340-4A0E-9661-AB251675DE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xmlns="" id="{CB38BEE9-36AD-4AAA-B8C7-AD749EEA7A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7E212A-29AD-4EC4-AA02-7368F1B5C43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401477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>
            <a:extLst>
              <a:ext uri="{FF2B5EF4-FFF2-40B4-BE49-F238E27FC236}">
                <a16:creationId xmlns:a16="http://schemas.microsoft.com/office/drawing/2014/main" xmlns="" id="{8EBAAD82-D75D-4CD5-ABB8-3BB313B5FA8E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524000" y="2654301"/>
            <a:ext cx="9144000" cy="1071563"/>
          </a:xfrm>
        </p:spPr>
        <p:txBody>
          <a:bodyPr>
            <a:normAutofit fontScale="92500" lnSpcReduction="20000"/>
          </a:bodyPr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私の今回の演題に関連して、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開示すべき利益相反は以下のとおりです。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099" name="テキスト ボックス 3">
            <a:extLst>
              <a:ext uri="{FF2B5EF4-FFF2-40B4-BE49-F238E27FC236}">
                <a16:creationId xmlns:a16="http://schemas.microsoft.com/office/drawing/2014/main" xmlns="" id="{76792C6D-E2E7-46E6-B2FD-284DB4A0D9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81689" y="6005514"/>
            <a:ext cx="415209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latin typeface="Meiryo UI" panose="020B0604030504040204" pitchFamily="50" charset="-128"/>
                <a:ea typeface="Meiryo UI" panose="020B0604030504040204" pitchFamily="50" charset="-128"/>
              </a:rPr>
              <a:t>（注：該当するもののみ記載）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xmlns="" id="{EFFDEEA4-D873-4526-AB91-12C1D6F683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9200" y="3889376"/>
            <a:ext cx="7639050" cy="2116138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en-US" altLang="ja-JP" sz="2400" b="1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《</a:t>
            </a:r>
            <a:r>
              <a:rPr kumimoji="0" lang="ja-JP" altLang="en-US" sz="2400" b="1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記載例</a:t>
            </a:r>
            <a:r>
              <a:rPr kumimoji="0" lang="en-US" altLang="ja-JP" sz="2400" b="1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》</a:t>
            </a:r>
            <a:r>
              <a:rPr kumimoji="0" lang="ja-JP" altLang="en-US" sz="2400" b="1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endParaRPr kumimoji="0" lang="en-US" altLang="ja-JP" sz="2400" b="1" kern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b="1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kumimoji="0" lang="ja-JP" altLang="en-US" sz="24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研究費：</a:t>
            </a:r>
            <a:r>
              <a:rPr kumimoji="0" lang="en-US" altLang="ja-JP" sz="24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○○</a:t>
            </a:r>
            <a:r>
              <a:rPr kumimoji="0" lang="ja-JP" altLang="en-US" sz="24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製薬、ＸＸ薬品工業、</a:t>
            </a:r>
            <a:r>
              <a:rPr kumimoji="0" lang="en-US" altLang="ja-JP" sz="24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□□</a:t>
            </a:r>
            <a:r>
              <a:rPr kumimoji="0" lang="ja-JP" altLang="en-US" sz="24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株式会社</a:t>
            </a:r>
            <a:endParaRPr kumimoji="0" lang="en-US" altLang="ja-JP" sz="2400" kern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b="1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kumimoji="0" lang="ja-JP" altLang="en-US" sz="24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役員・顧問職：</a:t>
            </a:r>
            <a:r>
              <a:rPr kumimoji="0" lang="en-US" altLang="ja-JP" sz="24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××</a:t>
            </a:r>
            <a:r>
              <a:rPr kumimoji="0" lang="ja-JP" altLang="en-US" sz="24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社</a:t>
            </a:r>
            <a:endParaRPr kumimoji="0" lang="en-US" altLang="ja-JP" sz="2400" kern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　　株：△△株式会社</a:t>
            </a:r>
            <a:endParaRPr kumimoji="0" lang="en-US" altLang="ja-JP" sz="2400" kern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　　特許使用料</a:t>
            </a:r>
            <a:endParaRPr kumimoji="0" lang="en-US" altLang="ja-JP" sz="2400" kern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　　講演料：</a:t>
            </a:r>
            <a:r>
              <a:rPr kumimoji="0" lang="en-US" altLang="ja-JP" sz="24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 ○○</a:t>
            </a:r>
            <a:r>
              <a:rPr kumimoji="0" lang="ja-JP" altLang="en-US" sz="24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製薬、ＸＸ薬品　　</a:t>
            </a:r>
            <a:endParaRPr kumimoji="0" lang="en-US" altLang="ja-JP" sz="2400" kern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endParaRPr kumimoji="0" lang="en-US" altLang="ja-JP" sz="2400" kern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101" name="Rectangle 2">
            <a:extLst>
              <a:ext uri="{FF2B5EF4-FFF2-40B4-BE49-F238E27FC236}">
                <a16:creationId xmlns:a16="http://schemas.microsoft.com/office/drawing/2014/main" xmlns="" id="{8040D45B-AF6F-4A8B-8A79-D69AA8943597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1979614" y="473075"/>
            <a:ext cx="8237537" cy="198755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800" b="1" smtClean="0">
                <a:latin typeface="Meiryo UI" panose="020B0604030504040204" pitchFamily="50" charset="-128"/>
                <a:ea typeface="Meiryo UI" panose="020B0604030504040204" pitchFamily="50" charset="-128"/>
              </a:rPr>
              <a:t>第</a:t>
            </a:r>
            <a:r>
              <a:rPr lang="en-US" altLang="ja-JP" sz="2800" b="1" smtClean="0"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lang="ja-JP" altLang="en-US" sz="2800" b="1" smtClean="0">
                <a:latin typeface="Meiryo UI" panose="020B0604030504040204" pitchFamily="50" charset="-128"/>
                <a:ea typeface="Meiryo UI" panose="020B0604030504040204" pitchFamily="50" charset="-128"/>
              </a:rPr>
              <a:t>回</a:t>
            </a:r>
            <a:r>
              <a:rPr lang="en-US" altLang="ja-JP" sz="2800" b="1" smtClean="0">
                <a:latin typeface="Meiryo UI" panose="020B0604030504040204" pitchFamily="50" charset="-128"/>
                <a:ea typeface="Meiryo UI" panose="020B0604030504040204" pitchFamily="50" charset="-128"/>
              </a:rPr>
              <a:t>JOHBOC</a:t>
            </a:r>
            <a:r>
              <a:rPr lang="ja-JP" altLang="en-US" sz="2800" b="1" smtClean="0">
                <a:latin typeface="Meiryo UI" panose="020B0604030504040204" pitchFamily="50" charset="-128"/>
                <a:ea typeface="Meiryo UI" panose="020B0604030504040204" pitchFamily="50" charset="-128"/>
              </a:rPr>
              <a:t>学術総会</a:t>
            </a:r>
            <a:endParaRPr lang="en-US" altLang="ja-JP" sz="2800" b="1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800" b="1" smtClean="0">
                <a:latin typeface="Meiryo UI" panose="020B0604030504040204" pitchFamily="50" charset="-128"/>
                <a:ea typeface="Meiryo UI" panose="020B0604030504040204" pitchFamily="50" charset="-128"/>
              </a:rPr>
              <a:t>利益相反の</a:t>
            </a:r>
            <a:r>
              <a:rPr lang="ja-JP" altLang="ja-JP" sz="2800" b="1" smtClean="0">
                <a:latin typeface="Meiryo UI" panose="020B0604030504040204" pitchFamily="50" charset="-128"/>
                <a:ea typeface="Meiryo UI" panose="020B0604030504040204" pitchFamily="50" charset="-128"/>
              </a:rPr>
              <a:t>開示　</a:t>
            </a:r>
            <a:r>
              <a:rPr lang="ja-JP" altLang="ja-JP" sz="2000" b="1" i="1" smtClean="0">
                <a:latin typeface="Meiryo UI" panose="020B0604030504040204" pitchFamily="50" charset="-128"/>
                <a:ea typeface="Meiryo UI" panose="020B0604030504040204" pitchFamily="50" charset="-128"/>
              </a:rPr>
              <a:t/>
            </a:r>
            <a:br>
              <a:rPr lang="ja-JP" altLang="ja-JP" sz="2000" b="1" i="1" smtClean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2000" b="1" i="1" smtClean="0">
                <a:latin typeface="Meiryo UI" panose="020B0604030504040204" pitchFamily="50" charset="-128"/>
                <a:ea typeface="Meiryo UI" panose="020B0604030504040204" pitchFamily="50" charset="-128"/>
              </a:rPr>
              <a:t>氏名</a:t>
            </a:r>
            <a:r>
              <a:rPr lang="ja-JP" altLang="ja-JP" sz="2000" b="1" smtClean="0">
                <a:latin typeface="Meiryo UI" panose="020B0604030504040204" pitchFamily="50" charset="-128"/>
                <a:ea typeface="Meiryo UI" panose="020B0604030504040204" pitchFamily="50" charset="-128"/>
              </a:rPr>
              <a:t>：　○○ ○○</a:t>
            </a:r>
            <a:endParaRPr lang="ja-JP" altLang="ja-JP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42</Words>
  <Application>Microsoft Office PowerPoint</Application>
  <PresentationFormat>ユーザー設定</PresentationFormat>
  <Paragraphs>14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スライド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CL7</dc:creator>
  <cp:lastModifiedBy>Ace</cp:lastModifiedBy>
  <cp:revision>4</cp:revision>
  <dcterms:created xsi:type="dcterms:W3CDTF">2022-02-28T05:31:53Z</dcterms:created>
  <dcterms:modified xsi:type="dcterms:W3CDTF">2024-01-17T07:48:41Z</dcterms:modified>
</cp:coreProperties>
</file>