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95" d="100"/>
          <a:sy n="95" d="100"/>
        </p:scale>
        <p:origin x="-102" y="-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E049D-F617-4129-A12B-873CA7358DD1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82125-1A7D-4161-B30D-B33CBCA83B4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678129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xmlns="" id="{1B296A95-2E1B-4360-9AA9-5FB946991B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D868E6-4A08-4F2B-AE93-0A8467D88D89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xmlns="" id="{32C80F63-7685-498D-B8C7-022582EAF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9900" cy="3836988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xmlns="" id="{2FEC4232-B620-4260-B387-8EDE9635C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664B4EE1-9211-46E4-9D5F-EE19AD0E1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97FD8DAC-A5F7-4BB3-89C6-21E99AC34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6E97F3B5-EADC-4F58-BDFA-2BA38874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784D673F-5A59-42B0-BF53-8692C9AEA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D4B9A173-B516-4915-AA80-6173BB797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32999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780A8D03-A8D7-4C06-AE96-68680C3B6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08BA8CD5-5BFA-42CC-8CF7-AF047A6AE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60EB2BCF-444C-4867-BEB3-4643639AB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6AD25F84-7601-4878-9C63-EF840D33D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0C434863-F881-4044-9E65-5DCEE5406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2424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89BE98C5-7898-4EEB-86BF-237299EAC4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B1A54EE7-C78D-427E-B6A0-BAB0DC147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20F425D4-EECF-4D93-9BBB-7180A3D30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7086835E-1449-4C12-B963-E90DC595D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83AB3E5B-7E46-446A-83E2-0191F0DB3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74726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45CEA02-26BB-4585-9055-915BD294C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0DEF9B02-D7ED-4F63-87D3-491CAF3F4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EF08E538-7919-4C13-BDFD-13C2E1055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74A6D34E-69DD-44D2-BE4D-DEAEC5B5B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B164482F-8DE2-4F96-B514-691381C85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633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79FFEF62-D760-4AEF-BD73-18CAA1061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CC7FF545-7CB7-47E4-B17D-EF82C6A5A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D9646270-2DDA-4A77-91B3-A8DF0C68F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82D5811F-1836-4A6E-8939-7686D3125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FD259DD0-0C60-489B-8C57-A29CB54E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79053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E9B7363B-EC20-4758-8FC0-CB4A1CAAA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C83BF95E-6220-49F4-94A7-897E2869A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ADC4EF7C-FF8A-4819-9E99-D7B8527D5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2911B137-D1E1-4EF2-86E0-7CC211AF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7D73ED7D-62A9-4BCA-8D3C-531054AD7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0FB8F158-53AD-48B8-BA00-2033D151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595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37C6A491-6C2C-49EB-B50F-2349E667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66AFB132-4FE7-44B8-B5F3-A1F795F1D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C60FADA0-71EE-4781-BD7B-671BF55C9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C6A42067-8FCE-4EE7-874A-8E965C87BE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DE9E05B4-69E8-4A92-BFF2-5783BF9F4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600D92F0-7648-4558-9953-D466E11B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6A925C3A-D5BB-4222-9111-A0262336F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8553C995-A142-4684-B177-0F1F5C5F8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8537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90CC537-4B5B-49B5-A7CE-400480578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77E238ED-9AA1-42A0-9232-D36371F06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872FCF41-B777-4E76-9B58-A0CBEAFFA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659675FD-13F9-4FDD-A2F2-C6B66AF20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65674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D1191FB8-DDFB-4076-BEED-ADD40D548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6C4A3FF7-533D-4953-A555-27CD43C3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AEA2A57E-7D91-444A-AE43-0F55DC9C1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9074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D1F3299-87BE-4D6B-A2E0-7655E38EB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43E800B6-B8EB-4242-BB1A-2EC373670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ABB0FE5E-3512-418B-BA80-E9610B7CC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D80BF50B-F786-4620-ABCC-1F98A6F6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76384F3D-06B7-46C5-BA17-9A767C6ED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1953B584-93F7-4EF5-B5D0-99154EF07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64136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7945A2CF-7AC9-42BF-B03D-26597DD19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8B5F927B-A3BE-492E-BFBF-77CACBD14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29FF0BBA-EF5D-45A3-8DA4-795AEFF4A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5CFEDEE4-3573-490E-BB83-DCC0FE28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022302DB-E08B-460E-A35F-2BABFD70A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6C2E36CC-E5F2-4CB9-8433-539356E9B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915511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2BBD7AC0-AC21-456A-8BEA-3EBAC7973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116A20FC-53B7-4CE9-BCB8-D662B0D28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5DD84C0-E635-44AA-A38A-FE75734E4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8FB38842-C340-4A0E-9661-AB251675DE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CB38BEE9-36AD-4AAA-B8C7-AD749EEA7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0147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>
            <a:extLst>
              <a:ext uri="{FF2B5EF4-FFF2-40B4-BE49-F238E27FC236}">
                <a16:creationId xmlns:a16="http://schemas.microsoft.com/office/drawing/2014/main" xmlns="" id="{8040D45B-AF6F-4A8B-8A79-D69AA894359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979614" y="473075"/>
            <a:ext cx="8237537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JOHBOC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学術総会</a:t>
            </a:r>
            <a:r>
              <a:rPr lang="ja-JP" altLang="ja-JP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ja-JP" altLang="ja-JP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  <a:t>氏名</a:t>
            </a: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　○○ ○○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E71F2A15-D6EF-4882-B746-00E0466A0B3A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535113" y="3517901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私は今回の演題に関連して、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開示すべき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</Words>
  <Application>Microsoft Office PowerPoint</Application>
  <PresentationFormat>ユーザー設定</PresentationFormat>
  <Paragraphs>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CL7</dc:creator>
  <cp:lastModifiedBy>Ace</cp:lastModifiedBy>
  <cp:revision>4</cp:revision>
  <dcterms:created xsi:type="dcterms:W3CDTF">2022-02-28T05:31:53Z</dcterms:created>
  <dcterms:modified xsi:type="dcterms:W3CDTF">2024-01-17T07:48:45Z</dcterms:modified>
</cp:coreProperties>
</file>